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2"/>
  </p:notesMasterIdLst>
  <p:sldIdLst>
    <p:sldId id="256" r:id="rId2"/>
    <p:sldId id="258" r:id="rId3"/>
    <p:sldId id="259" r:id="rId4"/>
    <p:sldId id="260" r:id="rId5"/>
    <p:sldId id="262" r:id="rId6"/>
    <p:sldId id="268" r:id="rId7"/>
    <p:sldId id="269" r:id="rId8"/>
    <p:sldId id="270" r:id="rId9"/>
    <p:sldId id="263" r:id="rId10"/>
    <p:sldId id="271" r:id="rId11"/>
  </p:sldIdLst>
  <p:sldSz cx="9144000" cy="5143500" type="screen16x9"/>
  <p:notesSz cx="6858000" cy="9144000"/>
  <p:embeddedFontLst>
    <p:embeddedFont>
      <p:font typeface="Sarala" panose="020B0604020202020204" charset="0"/>
      <p:regular r:id="rId13"/>
      <p:bold r:id="rId14"/>
    </p:embeddedFont>
    <p:embeddedFont>
      <p:font typeface="Montserrat" panose="020B0604020202020204" charset="-52"/>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C3354-4E25-44F6-A9AD-01BC7C5AD608}">
  <a:tblStyle styleId="{2C2C3354-4E25-44F6-A9AD-01BC7C5AD6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8" d="100"/>
          <a:sy n="158" d="100"/>
        </p:scale>
        <p:origin x="26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gif>
</file>

<file path=ppt/media/image10.jpg>
</file>

<file path=ppt/media/image11.jpg>
</file>

<file path=ppt/media/image12.gif>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89fcc27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89fcc27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889fcc27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889fcc27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70e318683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70e318683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0e318683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0e318683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71fdc4dfe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71fdc4dfe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71fdc4dfea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71fdc4dfe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71fdc4dfea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71fdc4dfea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1fdc4dfea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1fdc4dfe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71fdc4dfe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71fdc4dfe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600663" y="3049987"/>
            <a:ext cx="3771000" cy="41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
        <p:nvSpPr>
          <p:cNvPr id="11" name="Google Shape;11;p2"/>
          <p:cNvSpPr/>
          <p:nvPr/>
        </p:nvSpPr>
        <p:spPr>
          <a:xfrm>
            <a:off x="8430775" y="0"/>
            <a:ext cx="713100" cy="35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570800" y="980253"/>
            <a:ext cx="3720000" cy="2206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a:endParaRPr/>
          </a:p>
        </p:txBody>
      </p:sp>
      <p:sp>
        <p:nvSpPr>
          <p:cNvPr id="13" name="Google Shape;13;p2"/>
          <p:cNvSpPr/>
          <p:nvPr/>
        </p:nvSpPr>
        <p:spPr>
          <a:xfrm>
            <a:off x="125" y="4063975"/>
            <a:ext cx="2175600" cy="7236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13225" y="0"/>
            <a:ext cx="41784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430775" y="0"/>
            <a:ext cx="713100" cy="356400"/>
          </a:xfrm>
          <a:prstGeom prst="rect">
            <a:avLst/>
          </a:pr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53800" y="4787100"/>
            <a:ext cx="22905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Four Columns ">
  <p:cSld name="SECTION_TITLE_AND_DESCRIPTION_1_1_3">
    <p:spTree>
      <p:nvGrpSpPr>
        <p:cNvPr id="1" name="Shape 135"/>
        <p:cNvGrpSpPr/>
        <p:nvPr/>
      </p:nvGrpSpPr>
      <p:grpSpPr>
        <a:xfrm>
          <a:off x="0" y="0"/>
          <a:ext cx="0" cy="0"/>
          <a:chOff x="0" y="0"/>
          <a:chExt cx="0" cy="0"/>
        </a:xfrm>
      </p:grpSpPr>
      <p:sp>
        <p:nvSpPr>
          <p:cNvPr id="136" name="Google Shape;136;p19"/>
          <p:cNvSpPr txBox="1">
            <a:spLocks noGrp="1"/>
          </p:cNvSpPr>
          <p:nvPr>
            <p:ph type="title"/>
          </p:nvPr>
        </p:nvSpPr>
        <p:spPr>
          <a:xfrm>
            <a:off x="923550" y="2104063"/>
            <a:ext cx="2190900" cy="44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7" name="Google Shape;137;p19"/>
          <p:cNvSpPr txBox="1">
            <a:spLocks noGrp="1"/>
          </p:cNvSpPr>
          <p:nvPr>
            <p:ph type="subTitle" idx="1"/>
          </p:nvPr>
        </p:nvSpPr>
        <p:spPr>
          <a:xfrm>
            <a:off x="923550" y="2475136"/>
            <a:ext cx="2190900" cy="56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8" name="Google Shape;138;p19"/>
          <p:cNvSpPr txBox="1">
            <a:spLocks noGrp="1"/>
          </p:cNvSpPr>
          <p:nvPr>
            <p:ph type="title" idx="2"/>
          </p:nvPr>
        </p:nvSpPr>
        <p:spPr>
          <a:xfrm>
            <a:off x="923550" y="3506341"/>
            <a:ext cx="2190900" cy="44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9" name="Google Shape;139;p19"/>
          <p:cNvSpPr txBox="1">
            <a:spLocks noGrp="1"/>
          </p:cNvSpPr>
          <p:nvPr>
            <p:ph type="subTitle" idx="3"/>
          </p:nvPr>
        </p:nvSpPr>
        <p:spPr>
          <a:xfrm>
            <a:off x="923550" y="3877413"/>
            <a:ext cx="2190900" cy="56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0" name="Google Shape;140;p19"/>
          <p:cNvSpPr txBox="1">
            <a:spLocks noGrp="1"/>
          </p:cNvSpPr>
          <p:nvPr>
            <p:ph type="title" idx="4"/>
          </p:nvPr>
        </p:nvSpPr>
        <p:spPr>
          <a:xfrm>
            <a:off x="6029625" y="2104063"/>
            <a:ext cx="2190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1" name="Google Shape;141;p19"/>
          <p:cNvSpPr txBox="1">
            <a:spLocks noGrp="1"/>
          </p:cNvSpPr>
          <p:nvPr>
            <p:ph type="subTitle" idx="5"/>
          </p:nvPr>
        </p:nvSpPr>
        <p:spPr>
          <a:xfrm>
            <a:off x="6029625" y="2475137"/>
            <a:ext cx="21909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6"/>
          </p:nvPr>
        </p:nvSpPr>
        <p:spPr>
          <a:xfrm>
            <a:off x="6029625" y="3506343"/>
            <a:ext cx="2190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0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3" name="Google Shape;143;p19"/>
          <p:cNvSpPr txBox="1">
            <a:spLocks noGrp="1"/>
          </p:cNvSpPr>
          <p:nvPr>
            <p:ph type="subTitle" idx="7"/>
          </p:nvPr>
        </p:nvSpPr>
        <p:spPr>
          <a:xfrm>
            <a:off x="6029625" y="3877414"/>
            <a:ext cx="21909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4" name="Google Shape;144;p19"/>
          <p:cNvSpPr txBox="1">
            <a:spLocks noGrp="1"/>
          </p:cNvSpPr>
          <p:nvPr>
            <p:ph type="title" idx="8"/>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145" name="Google Shape;145;p19"/>
          <p:cNvSpPr/>
          <p:nvPr/>
        </p:nvSpPr>
        <p:spPr>
          <a:xfrm>
            <a:off x="5575" y="-5125"/>
            <a:ext cx="707700" cy="145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a:off x="8435675" y="719350"/>
            <a:ext cx="707700" cy="145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a:off x="5575" y="4783500"/>
            <a:ext cx="707700" cy="36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ly Title 2">
  <p:cSld name="SECTION_TITLE_AND_DESCRIPTION_1_1_4_2">
    <p:spTree>
      <p:nvGrpSpPr>
        <p:cNvPr id="1" name="Shape 151"/>
        <p:cNvGrpSpPr/>
        <p:nvPr/>
      </p:nvGrpSpPr>
      <p:grpSpPr>
        <a:xfrm>
          <a:off x="0" y="0"/>
          <a:ext cx="0" cy="0"/>
          <a:chOff x="0" y="0"/>
          <a:chExt cx="0" cy="0"/>
        </a:xfrm>
      </p:grpSpPr>
      <p:sp>
        <p:nvSpPr>
          <p:cNvPr id="152" name="Google Shape;152;p21"/>
          <p:cNvSpPr/>
          <p:nvPr/>
        </p:nvSpPr>
        <p:spPr>
          <a:xfrm>
            <a:off x="0" y="719350"/>
            <a:ext cx="713100" cy="4419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p:nvPr/>
        </p:nvSpPr>
        <p:spPr>
          <a:xfrm>
            <a:off x="8430775" y="2571750"/>
            <a:ext cx="713100" cy="256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8430775" y="-1600"/>
            <a:ext cx="713100" cy="720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42"/>
        <p:cNvGrpSpPr/>
        <p:nvPr/>
      </p:nvGrpSpPr>
      <p:grpSpPr>
        <a:xfrm>
          <a:off x="0" y="0"/>
          <a:ext cx="0" cy="0"/>
          <a:chOff x="0" y="0"/>
          <a:chExt cx="0" cy="0"/>
        </a:xfrm>
      </p:grpSpPr>
      <p:sp>
        <p:nvSpPr>
          <p:cNvPr id="43" name="Google Shape;43;p7"/>
          <p:cNvSpPr/>
          <p:nvPr/>
        </p:nvSpPr>
        <p:spPr>
          <a:xfrm>
            <a:off x="6853800" y="0"/>
            <a:ext cx="2290200" cy="72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txBox="1">
            <a:spLocks noGrp="1"/>
          </p:cNvSpPr>
          <p:nvPr>
            <p:ph type="title"/>
          </p:nvPr>
        </p:nvSpPr>
        <p:spPr>
          <a:xfrm>
            <a:off x="609947" y="564207"/>
            <a:ext cx="2460000" cy="11244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26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7"/>
          <p:cNvSpPr txBox="1">
            <a:spLocks noGrp="1"/>
          </p:cNvSpPr>
          <p:nvPr>
            <p:ph type="subTitle" idx="1"/>
          </p:nvPr>
        </p:nvSpPr>
        <p:spPr>
          <a:xfrm>
            <a:off x="609958" y="1659000"/>
            <a:ext cx="2290200" cy="182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46" name="Google Shape;46;p7"/>
          <p:cNvSpPr/>
          <p:nvPr/>
        </p:nvSpPr>
        <p:spPr>
          <a:xfrm>
            <a:off x="713225" y="4776850"/>
            <a:ext cx="6140700" cy="3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a:off x="0" y="4050475"/>
            <a:ext cx="713100" cy="3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5354250" y="533873"/>
            <a:ext cx="2999100" cy="2213100"/>
          </a:xfrm>
          <a:prstGeom prst="rect">
            <a:avLst/>
          </a:prstGeom>
        </p:spPr>
        <p:txBody>
          <a:bodyPr spcFirstLastPara="1" wrap="square" lIns="91425" tIns="91425" rIns="91425" bIns="91425" anchor="b" anchorCtr="0">
            <a:noAutofit/>
          </a:bodyPr>
          <a:lstStyle>
            <a:lvl1pPr lvl="0" algn="ctr">
              <a:lnSpc>
                <a:spcPct val="95000"/>
              </a:lnSpc>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0" name="Google Shape;50;p8"/>
          <p:cNvSpPr/>
          <p:nvPr/>
        </p:nvSpPr>
        <p:spPr>
          <a:xfrm>
            <a:off x="0" y="0"/>
            <a:ext cx="7131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a:off x="6853800" y="3696300"/>
            <a:ext cx="22902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59" name="Google Shape;59;p10"/>
          <p:cNvSpPr/>
          <p:nvPr/>
        </p:nvSpPr>
        <p:spPr>
          <a:xfrm>
            <a:off x="2290350" y="2212200"/>
            <a:ext cx="4563600" cy="719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p:nvPr/>
        </p:nvSpPr>
        <p:spPr>
          <a:xfrm>
            <a:off x="-842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842807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69"/>
        <p:cNvGrpSpPr/>
        <p:nvPr/>
      </p:nvGrpSpPr>
      <p:grpSpPr>
        <a:xfrm>
          <a:off x="0" y="0"/>
          <a:ext cx="0" cy="0"/>
          <a:chOff x="0" y="0"/>
          <a:chExt cx="0" cy="0"/>
        </a:xfrm>
      </p:grpSpPr>
      <p:sp>
        <p:nvSpPr>
          <p:cNvPr id="70" name="Google Shape;70;p13"/>
          <p:cNvSpPr/>
          <p:nvPr/>
        </p:nvSpPr>
        <p:spPr>
          <a:xfrm>
            <a:off x="0" y="1756525"/>
            <a:ext cx="9144000" cy="337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txBox="1">
            <a:spLocks noGrp="1"/>
          </p:cNvSpPr>
          <p:nvPr>
            <p:ph type="title"/>
          </p:nvPr>
        </p:nvSpPr>
        <p:spPr>
          <a:xfrm>
            <a:off x="661250" y="2573524"/>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2" name="Google Shape;72;p13"/>
          <p:cNvSpPr txBox="1">
            <a:spLocks noGrp="1"/>
          </p:cNvSpPr>
          <p:nvPr>
            <p:ph type="subTitle" idx="1"/>
          </p:nvPr>
        </p:nvSpPr>
        <p:spPr>
          <a:xfrm>
            <a:off x="661250" y="2897968"/>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3" name="Google Shape;73;p13"/>
          <p:cNvSpPr txBox="1">
            <a:spLocks noGrp="1"/>
          </p:cNvSpPr>
          <p:nvPr>
            <p:ph type="title" idx="2" hasCustomPrompt="1"/>
          </p:nvPr>
        </p:nvSpPr>
        <p:spPr>
          <a:xfrm>
            <a:off x="970850" y="2239374"/>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74" name="Google Shape;74;p13"/>
          <p:cNvSpPr txBox="1">
            <a:spLocks noGrp="1"/>
          </p:cNvSpPr>
          <p:nvPr>
            <p:ph type="title" idx="3"/>
          </p:nvPr>
        </p:nvSpPr>
        <p:spPr>
          <a:xfrm>
            <a:off x="3371700" y="2573524"/>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5" name="Google Shape;75;p13"/>
          <p:cNvSpPr txBox="1">
            <a:spLocks noGrp="1"/>
          </p:cNvSpPr>
          <p:nvPr>
            <p:ph type="subTitle" idx="4"/>
          </p:nvPr>
        </p:nvSpPr>
        <p:spPr>
          <a:xfrm>
            <a:off x="3371700" y="2897968"/>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6" name="Google Shape;76;p13"/>
          <p:cNvSpPr txBox="1">
            <a:spLocks noGrp="1"/>
          </p:cNvSpPr>
          <p:nvPr>
            <p:ph type="title" idx="5" hasCustomPrompt="1"/>
          </p:nvPr>
        </p:nvSpPr>
        <p:spPr>
          <a:xfrm>
            <a:off x="3681300" y="2239374"/>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77" name="Google Shape;77;p13"/>
          <p:cNvSpPr txBox="1">
            <a:spLocks noGrp="1"/>
          </p:cNvSpPr>
          <p:nvPr>
            <p:ph type="title" idx="6"/>
          </p:nvPr>
        </p:nvSpPr>
        <p:spPr>
          <a:xfrm>
            <a:off x="6082150" y="2573524"/>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8" name="Google Shape;78;p13"/>
          <p:cNvSpPr txBox="1">
            <a:spLocks noGrp="1"/>
          </p:cNvSpPr>
          <p:nvPr>
            <p:ph type="subTitle" idx="7"/>
          </p:nvPr>
        </p:nvSpPr>
        <p:spPr>
          <a:xfrm>
            <a:off x="6082150" y="2897968"/>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9" name="Google Shape;79;p13"/>
          <p:cNvSpPr txBox="1">
            <a:spLocks noGrp="1"/>
          </p:cNvSpPr>
          <p:nvPr>
            <p:ph type="title" idx="8" hasCustomPrompt="1"/>
          </p:nvPr>
        </p:nvSpPr>
        <p:spPr>
          <a:xfrm>
            <a:off x="6391750" y="2239374"/>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80" name="Google Shape;80;p13"/>
          <p:cNvSpPr txBox="1">
            <a:spLocks noGrp="1"/>
          </p:cNvSpPr>
          <p:nvPr>
            <p:ph type="title" idx="9"/>
          </p:nvPr>
        </p:nvSpPr>
        <p:spPr>
          <a:xfrm>
            <a:off x="661250" y="3836962"/>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1" name="Google Shape;81;p13"/>
          <p:cNvSpPr txBox="1">
            <a:spLocks noGrp="1"/>
          </p:cNvSpPr>
          <p:nvPr>
            <p:ph type="subTitle" idx="13"/>
          </p:nvPr>
        </p:nvSpPr>
        <p:spPr>
          <a:xfrm>
            <a:off x="661250" y="4161414"/>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2" name="Google Shape;82;p13"/>
          <p:cNvSpPr txBox="1">
            <a:spLocks noGrp="1"/>
          </p:cNvSpPr>
          <p:nvPr>
            <p:ph type="title" idx="14" hasCustomPrompt="1"/>
          </p:nvPr>
        </p:nvSpPr>
        <p:spPr>
          <a:xfrm>
            <a:off x="970850" y="3502812"/>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83" name="Google Shape;83;p13"/>
          <p:cNvSpPr txBox="1">
            <a:spLocks noGrp="1"/>
          </p:cNvSpPr>
          <p:nvPr>
            <p:ph type="title" idx="15"/>
          </p:nvPr>
        </p:nvSpPr>
        <p:spPr>
          <a:xfrm>
            <a:off x="3371700" y="3836962"/>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13"/>
          <p:cNvSpPr txBox="1">
            <a:spLocks noGrp="1"/>
          </p:cNvSpPr>
          <p:nvPr>
            <p:ph type="subTitle" idx="16"/>
          </p:nvPr>
        </p:nvSpPr>
        <p:spPr>
          <a:xfrm>
            <a:off x="3371700" y="4161414"/>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5" name="Google Shape;85;p13"/>
          <p:cNvSpPr txBox="1">
            <a:spLocks noGrp="1"/>
          </p:cNvSpPr>
          <p:nvPr>
            <p:ph type="title" idx="17" hasCustomPrompt="1"/>
          </p:nvPr>
        </p:nvSpPr>
        <p:spPr>
          <a:xfrm>
            <a:off x="3681300" y="3502812"/>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86" name="Google Shape;86;p13"/>
          <p:cNvSpPr txBox="1">
            <a:spLocks noGrp="1"/>
          </p:cNvSpPr>
          <p:nvPr>
            <p:ph type="title" idx="18"/>
          </p:nvPr>
        </p:nvSpPr>
        <p:spPr>
          <a:xfrm>
            <a:off x="6082150" y="3836962"/>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solidFill>
                  <a:schemeClr val="lt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7" name="Google Shape;87;p13"/>
          <p:cNvSpPr txBox="1">
            <a:spLocks noGrp="1"/>
          </p:cNvSpPr>
          <p:nvPr>
            <p:ph type="subTitle" idx="19"/>
          </p:nvPr>
        </p:nvSpPr>
        <p:spPr>
          <a:xfrm>
            <a:off x="6082150" y="4161414"/>
            <a:ext cx="24006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13"/>
          <p:cNvSpPr txBox="1">
            <a:spLocks noGrp="1"/>
          </p:cNvSpPr>
          <p:nvPr>
            <p:ph type="title" idx="20" hasCustomPrompt="1"/>
          </p:nvPr>
        </p:nvSpPr>
        <p:spPr>
          <a:xfrm>
            <a:off x="6391750" y="3502812"/>
            <a:ext cx="17814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sz="3000">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89" name="Google Shape;89;p13"/>
          <p:cNvSpPr txBox="1">
            <a:spLocks noGrp="1"/>
          </p:cNvSpPr>
          <p:nvPr>
            <p:ph type="title" idx="21"/>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90" name="Google Shape;90;p13"/>
          <p:cNvSpPr/>
          <p:nvPr/>
        </p:nvSpPr>
        <p:spPr>
          <a:xfrm>
            <a:off x="8784650" y="0"/>
            <a:ext cx="3591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0" y="1603600"/>
            <a:ext cx="7131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813650" y="2961130"/>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4"/>
          <p:cNvSpPr txBox="1">
            <a:spLocks noGrp="1"/>
          </p:cNvSpPr>
          <p:nvPr>
            <p:ph type="subTitle" idx="1"/>
          </p:nvPr>
        </p:nvSpPr>
        <p:spPr>
          <a:xfrm>
            <a:off x="813650" y="3280291"/>
            <a:ext cx="2400600" cy="5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5" name="Google Shape;95;p14"/>
          <p:cNvSpPr txBox="1">
            <a:spLocks noGrp="1"/>
          </p:cNvSpPr>
          <p:nvPr>
            <p:ph type="title" idx="2"/>
          </p:nvPr>
        </p:nvSpPr>
        <p:spPr>
          <a:xfrm>
            <a:off x="3371700" y="2961130"/>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6" name="Google Shape;96;p14"/>
          <p:cNvSpPr txBox="1">
            <a:spLocks noGrp="1"/>
          </p:cNvSpPr>
          <p:nvPr>
            <p:ph type="subTitle" idx="3"/>
          </p:nvPr>
        </p:nvSpPr>
        <p:spPr>
          <a:xfrm>
            <a:off x="3371700" y="3280291"/>
            <a:ext cx="2400600" cy="5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7" name="Google Shape;97;p14"/>
          <p:cNvSpPr txBox="1">
            <a:spLocks noGrp="1"/>
          </p:cNvSpPr>
          <p:nvPr>
            <p:ph type="title" idx="4"/>
          </p:nvPr>
        </p:nvSpPr>
        <p:spPr>
          <a:xfrm>
            <a:off x="5929750" y="2961130"/>
            <a:ext cx="24006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 name="Google Shape;98;p14"/>
          <p:cNvSpPr txBox="1">
            <a:spLocks noGrp="1"/>
          </p:cNvSpPr>
          <p:nvPr>
            <p:ph type="subTitle" idx="5"/>
          </p:nvPr>
        </p:nvSpPr>
        <p:spPr>
          <a:xfrm>
            <a:off x="5929750" y="3280291"/>
            <a:ext cx="2400600" cy="56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9" name="Google Shape;99;p14"/>
          <p:cNvSpPr/>
          <p:nvPr/>
        </p:nvSpPr>
        <p:spPr>
          <a:xfrm>
            <a:off x="0" y="4419900"/>
            <a:ext cx="9144000" cy="72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txBox="1">
            <a:spLocks noGrp="1"/>
          </p:cNvSpPr>
          <p:nvPr>
            <p:ph type="title" idx="6"/>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101" name="Google Shape;101;p14"/>
          <p:cNvSpPr/>
          <p:nvPr/>
        </p:nvSpPr>
        <p:spPr>
          <a:xfrm>
            <a:off x="8430775" y="0"/>
            <a:ext cx="713100" cy="356400"/>
          </a:xfrm>
          <a:prstGeom prst="rect">
            <a:avLst/>
          </a:pr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SECTION_TITLE_AND_DESCRIPTION_1_1_1">
    <p:spTree>
      <p:nvGrpSpPr>
        <p:cNvPr id="1" name="Shape 102"/>
        <p:cNvGrpSpPr/>
        <p:nvPr/>
      </p:nvGrpSpPr>
      <p:grpSpPr>
        <a:xfrm>
          <a:off x="0" y="0"/>
          <a:ext cx="0" cy="0"/>
          <a:chOff x="0" y="0"/>
          <a:chExt cx="0" cy="0"/>
        </a:xfrm>
      </p:grpSpPr>
      <p:sp>
        <p:nvSpPr>
          <p:cNvPr id="103" name="Google Shape;103;p15"/>
          <p:cNvSpPr/>
          <p:nvPr/>
        </p:nvSpPr>
        <p:spPr>
          <a:xfrm>
            <a:off x="712175" y="3051975"/>
            <a:ext cx="7730400" cy="358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5300" y="0"/>
            <a:ext cx="9144000" cy="71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5300" y="4416875"/>
            <a:ext cx="9144000" cy="767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txBox="1">
            <a:spLocks noGrp="1"/>
          </p:cNvSpPr>
          <p:nvPr>
            <p:ph type="title"/>
          </p:nvPr>
        </p:nvSpPr>
        <p:spPr>
          <a:xfrm>
            <a:off x="3277050" y="3007434"/>
            <a:ext cx="2589900" cy="447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7" name="Google Shape;107;p15"/>
          <p:cNvSpPr txBox="1">
            <a:spLocks noGrp="1"/>
          </p:cNvSpPr>
          <p:nvPr>
            <p:ph type="subTitle" idx="1"/>
          </p:nvPr>
        </p:nvSpPr>
        <p:spPr>
          <a:xfrm>
            <a:off x="1551975" y="1688475"/>
            <a:ext cx="6040200" cy="144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None/>
              <a:defRPr sz="2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8" name="Google Shape;108;p15"/>
          <p:cNvSpPr/>
          <p:nvPr/>
        </p:nvSpPr>
        <p:spPr>
          <a:xfrm>
            <a:off x="7592175" y="4775700"/>
            <a:ext cx="1557000" cy="36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5300" y="541150"/>
            <a:ext cx="706800" cy="356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of text 1">
  <p:cSld name="TITLE_ONLY_1">
    <p:spTree>
      <p:nvGrpSpPr>
        <p:cNvPr id="1" name="Shape 110"/>
        <p:cNvGrpSpPr/>
        <p:nvPr/>
      </p:nvGrpSpPr>
      <p:grpSpPr>
        <a:xfrm>
          <a:off x="0" y="0"/>
          <a:ext cx="0" cy="0"/>
          <a:chOff x="0" y="0"/>
          <a:chExt cx="0" cy="0"/>
        </a:xfrm>
      </p:grpSpPr>
      <p:sp>
        <p:nvSpPr>
          <p:cNvPr id="111" name="Google Shape;111;p16"/>
          <p:cNvSpPr/>
          <p:nvPr/>
        </p:nvSpPr>
        <p:spPr>
          <a:xfrm>
            <a:off x="4470525" y="3701400"/>
            <a:ext cx="4673400" cy="940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p:nvPr/>
        </p:nvSpPr>
        <p:spPr>
          <a:xfrm>
            <a:off x="5111875" y="0"/>
            <a:ext cx="4032000" cy="425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txBox="1">
            <a:spLocks noGrp="1"/>
          </p:cNvSpPr>
          <p:nvPr>
            <p:ph type="title"/>
          </p:nvPr>
        </p:nvSpPr>
        <p:spPr>
          <a:xfrm>
            <a:off x="5462775" y="1331400"/>
            <a:ext cx="2320800" cy="12624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114" name="Google Shape;114;p16"/>
          <p:cNvSpPr txBox="1">
            <a:spLocks noGrp="1"/>
          </p:cNvSpPr>
          <p:nvPr>
            <p:ph type="subTitle" idx="1"/>
          </p:nvPr>
        </p:nvSpPr>
        <p:spPr>
          <a:xfrm>
            <a:off x="5449675" y="2549700"/>
            <a:ext cx="2346900" cy="126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6"/>
          <p:cNvSpPr/>
          <p:nvPr/>
        </p:nvSpPr>
        <p:spPr>
          <a:xfrm>
            <a:off x="0" y="0"/>
            <a:ext cx="713100" cy="716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0" y="4786500"/>
            <a:ext cx="1491900" cy="357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Sarala"/>
              <a:buNone/>
              <a:defRPr sz="3500" b="1">
                <a:solidFill>
                  <a:schemeClr val="dk1"/>
                </a:solidFill>
                <a:latin typeface="Sarala"/>
                <a:ea typeface="Sarala"/>
                <a:cs typeface="Sarala"/>
                <a:sym typeface="Sarala"/>
              </a:defRPr>
            </a:lvl1pPr>
            <a:lvl2pPr lvl="1">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2pPr>
            <a:lvl3pPr lvl="2">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3pPr>
            <a:lvl4pPr lvl="3">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4pPr>
            <a:lvl5pPr lvl="4">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5pPr>
            <a:lvl6pPr lvl="5">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6pPr>
            <a:lvl7pPr lvl="6">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7pPr>
            <a:lvl8pPr lvl="7">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8pPr>
            <a:lvl9pPr lvl="8">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6" r:id="rId4"/>
    <p:sldLayoutId id="2147483658" r:id="rId5"/>
    <p:sldLayoutId id="2147483659" r:id="rId6"/>
    <p:sldLayoutId id="2147483660" r:id="rId7"/>
    <p:sldLayoutId id="2147483661" r:id="rId8"/>
    <p:sldLayoutId id="2147483662" r:id="rId9"/>
    <p:sldLayoutId id="2147483665"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SMDimitrov19@codingburgas.bg" TargetMode="External"/><Relationship Id="rId2" Type="http://schemas.openxmlformats.org/officeDocument/2006/relationships/hyperlink" Target="mailto:AITsachev19@codingburgas.bg" TargetMode="Externa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hyperlink" Target="mailto:MSDikmeshefket19@codingburgas.bg"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6"/>
          <p:cNvSpPr/>
          <p:nvPr/>
        </p:nvSpPr>
        <p:spPr>
          <a:xfrm>
            <a:off x="125" y="4063975"/>
            <a:ext cx="21756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txBox="1">
            <a:spLocks noGrp="1"/>
          </p:cNvSpPr>
          <p:nvPr>
            <p:ph type="ctrTitle"/>
          </p:nvPr>
        </p:nvSpPr>
        <p:spPr>
          <a:xfrm>
            <a:off x="570800" y="980253"/>
            <a:ext cx="3720000" cy="220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Team FireStorm</a:t>
            </a:r>
            <a:endParaRPr dirty="0">
              <a:solidFill>
                <a:schemeClr val="lt1"/>
              </a:solidFill>
            </a:endParaRPr>
          </a:p>
        </p:txBody>
      </p:sp>
      <p:pic>
        <p:nvPicPr>
          <p:cNvPr id="197" name="Google Shape;197;p26"/>
          <p:cNvPicPr preferRelativeResize="0"/>
          <p:nvPr/>
        </p:nvPicPr>
        <p:blipFill rotWithShape="1">
          <a:blip r:embed="rId3">
            <a:alphaModFix/>
          </a:blip>
          <a:srcRect l="13691" t="10709" r="13676" b="10717"/>
          <a:stretch/>
        </p:blipFill>
        <p:spPr>
          <a:xfrm>
            <a:off x="5120350" y="713351"/>
            <a:ext cx="3539024" cy="3828550"/>
          </a:xfrm>
          <a:prstGeom prst="rect">
            <a:avLst/>
          </a:prstGeom>
          <a:noFill/>
          <a:ln>
            <a:noFill/>
          </a:ln>
        </p:spPr>
      </p:pic>
      <p:sp>
        <p:nvSpPr>
          <p:cNvPr id="2" name="Subtitle 1"/>
          <p:cNvSpPr>
            <a:spLocks noGrp="1"/>
          </p:cNvSpPr>
          <p:nvPr>
            <p:ph type="subTitle" idx="1"/>
          </p:nvPr>
        </p:nvSpPr>
        <p:spPr/>
        <p:txBody>
          <a:bodyPr/>
          <a:lstStyle/>
          <a:p>
            <a:endParaRPr lang="bg-BG"/>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99"/>
            <a:ext cx="4656182" cy="2641092"/>
          </a:xfrm>
        </p:spPr>
        <p:txBody>
          <a:bodyPr/>
          <a:lstStyle/>
          <a:p>
            <a:r>
              <a:rPr lang="en-US" sz="6600" dirty="0" smtClean="0"/>
              <a:t>THANK YOU!!</a:t>
            </a:r>
            <a:endParaRPr lang="bg-BG" sz="6600" dirty="0"/>
          </a:p>
        </p:txBody>
      </p:sp>
      <p:sp>
        <p:nvSpPr>
          <p:cNvPr id="4" name="TextBox 3"/>
          <p:cNvSpPr txBox="1"/>
          <p:nvPr/>
        </p:nvSpPr>
        <p:spPr>
          <a:xfrm>
            <a:off x="138379" y="2458667"/>
            <a:ext cx="5270995" cy="1815882"/>
          </a:xfrm>
          <a:prstGeom prst="rect">
            <a:avLst/>
          </a:prstGeom>
          <a:noFill/>
        </p:spPr>
        <p:txBody>
          <a:bodyPr wrap="none" rtlCol="0">
            <a:spAutoFit/>
          </a:bodyPr>
          <a:lstStyle/>
          <a:p>
            <a:r>
              <a:rPr lang="en-US" dirty="0" smtClean="0"/>
              <a:t>If you can have any </a:t>
            </a:r>
            <a:r>
              <a:rPr lang="en-US" dirty="0" err="1" smtClean="0"/>
              <a:t>questions,feel</a:t>
            </a:r>
            <a:r>
              <a:rPr lang="en-US" dirty="0" smtClean="0"/>
              <a:t> free to ask us</a:t>
            </a:r>
          </a:p>
          <a:p>
            <a:r>
              <a:rPr lang="en-US" dirty="0"/>
              <a:t>e</a:t>
            </a:r>
            <a:r>
              <a:rPr lang="en-US" dirty="0" smtClean="0"/>
              <a:t>ither here or in the down-listed emails!</a:t>
            </a:r>
            <a:br>
              <a:rPr lang="en-US" dirty="0" smtClean="0"/>
            </a:br>
            <a:r>
              <a:rPr lang="en-US" dirty="0" smtClean="0"/>
              <a:t/>
            </a:r>
            <a:br>
              <a:rPr lang="en-US" dirty="0" smtClean="0"/>
            </a:br>
            <a:r>
              <a:rPr lang="en-US" dirty="0" err="1" smtClean="0"/>
              <a:t>Aleksander</a:t>
            </a:r>
            <a:r>
              <a:rPr lang="en-US" dirty="0" smtClean="0"/>
              <a:t> </a:t>
            </a:r>
            <a:r>
              <a:rPr lang="en-US" dirty="0" err="1" smtClean="0"/>
              <a:t>Tsatchev</a:t>
            </a:r>
            <a:r>
              <a:rPr lang="en-US" dirty="0" smtClean="0"/>
              <a:t>- </a:t>
            </a:r>
            <a:r>
              <a:rPr lang="en-US" b="1" dirty="0" smtClean="0">
                <a:hlinkClick r:id="rId2"/>
              </a:rPr>
              <a:t>AITsachev19@codingburgas.bg</a:t>
            </a:r>
            <a:endParaRPr lang="en-US" b="1" dirty="0" smtClean="0"/>
          </a:p>
          <a:p>
            <a:r>
              <a:rPr lang="en-US" dirty="0" err="1" smtClean="0"/>
              <a:t>Stanimir</a:t>
            </a:r>
            <a:r>
              <a:rPr lang="en-US" dirty="0" smtClean="0"/>
              <a:t> </a:t>
            </a:r>
            <a:r>
              <a:rPr lang="en-US" dirty="0" err="1" smtClean="0"/>
              <a:t>Dimitrov</a:t>
            </a:r>
            <a:r>
              <a:rPr lang="en-US" dirty="0" smtClean="0"/>
              <a:t> – </a:t>
            </a:r>
            <a:r>
              <a:rPr lang="en-US" b="1" dirty="0" smtClean="0">
                <a:hlinkClick r:id="rId3"/>
              </a:rPr>
              <a:t>SMDimitrov19@codingburgas.bg</a:t>
            </a:r>
            <a:endParaRPr lang="en-US" b="1" dirty="0" smtClean="0"/>
          </a:p>
          <a:p>
            <a:r>
              <a:rPr lang="en-US" dirty="0" err="1" smtClean="0"/>
              <a:t>Mertin</a:t>
            </a:r>
            <a:r>
              <a:rPr lang="en-US" dirty="0" smtClean="0"/>
              <a:t> </a:t>
            </a:r>
            <a:r>
              <a:rPr lang="en-US" dirty="0" err="1" smtClean="0"/>
              <a:t>Dikmeshefket</a:t>
            </a:r>
            <a:r>
              <a:rPr lang="en-US" dirty="0" smtClean="0"/>
              <a:t> – </a:t>
            </a:r>
            <a:r>
              <a:rPr lang="en-US" b="1" dirty="0" smtClean="0">
                <a:hlinkClick r:id="rId4"/>
              </a:rPr>
              <a:t>MSDikmeshefket19@codingburgas.bg</a:t>
            </a:r>
            <a:endParaRPr lang="en-US" b="1" dirty="0" smtClean="0"/>
          </a:p>
          <a:p>
            <a:r>
              <a:rPr lang="en-US" dirty="0" err="1" smtClean="0"/>
              <a:t>Vanina</a:t>
            </a:r>
            <a:r>
              <a:rPr lang="en-US" dirty="0" smtClean="0"/>
              <a:t> </a:t>
            </a:r>
            <a:r>
              <a:rPr lang="en-US" dirty="0" err="1" smtClean="0"/>
              <a:t>Teneva</a:t>
            </a:r>
            <a:r>
              <a:rPr lang="en-US" dirty="0" smtClean="0"/>
              <a:t>-</a:t>
            </a:r>
            <a:r>
              <a:rPr lang="de-DE" dirty="0" smtClean="0"/>
              <a:t> </a:t>
            </a:r>
            <a:r>
              <a:rPr lang="de-DE" b="1" dirty="0" smtClean="0"/>
              <a:t>VNTeneva</a:t>
            </a:r>
            <a:r>
              <a:rPr lang="en-US" b="1" dirty="0" smtClean="0"/>
              <a:t>19@codingburgas.bg</a:t>
            </a:r>
          </a:p>
          <a:p>
            <a:endParaRPr lang="en-US" b="1" dirty="0"/>
          </a:p>
        </p:txBody>
      </p:sp>
      <p:pic>
        <p:nvPicPr>
          <p:cNvPr id="5" name="Picture 4"/>
          <p:cNvPicPr>
            <a:picLocks noChangeAspect="1"/>
          </p:cNvPicPr>
          <p:nvPr/>
        </p:nvPicPr>
        <p:blipFill>
          <a:blip r:embed="rId5"/>
          <a:stretch>
            <a:fillRect/>
          </a:stretch>
        </p:blipFill>
        <p:spPr>
          <a:xfrm>
            <a:off x="5656000" y="772296"/>
            <a:ext cx="2653919" cy="2832334"/>
          </a:xfrm>
          <a:prstGeom prst="rect">
            <a:avLst/>
          </a:prstGeom>
        </p:spPr>
      </p:pic>
    </p:spTree>
    <p:extLst>
      <p:ext uri="{BB962C8B-B14F-4D97-AF65-F5344CB8AC3E}">
        <p14:creationId xmlns:p14="http://schemas.microsoft.com/office/powerpoint/2010/main" val="1481729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8"/>
          <p:cNvSpPr txBox="1">
            <a:spLocks noGrp="1"/>
          </p:cNvSpPr>
          <p:nvPr>
            <p:ph type="title" idx="21"/>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solidFill>
              </a:rPr>
              <a:t>TABLE </a:t>
            </a:r>
            <a:r>
              <a:rPr lang="en" dirty="0">
                <a:solidFill>
                  <a:schemeClr val="lt2"/>
                </a:solidFill>
              </a:rPr>
              <a:t>OF </a:t>
            </a:r>
            <a:r>
              <a:rPr lang="en" dirty="0">
                <a:solidFill>
                  <a:schemeClr val="accent1"/>
                </a:solidFill>
              </a:rPr>
              <a:t>CONTENTS</a:t>
            </a:r>
            <a:endParaRPr dirty="0">
              <a:solidFill>
                <a:schemeClr val="accent1"/>
              </a:solidFill>
            </a:endParaRPr>
          </a:p>
        </p:txBody>
      </p:sp>
      <p:sp>
        <p:nvSpPr>
          <p:cNvPr id="209" name="Google Shape;209;p28"/>
          <p:cNvSpPr txBox="1">
            <a:spLocks noGrp="1"/>
          </p:cNvSpPr>
          <p:nvPr>
            <p:ph type="title"/>
          </p:nvPr>
        </p:nvSpPr>
        <p:spPr>
          <a:xfrm>
            <a:off x="661250" y="2573524"/>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Our Team</a:t>
            </a:r>
            <a:endParaRPr dirty="0"/>
          </a:p>
        </p:txBody>
      </p:sp>
      <p:sp>
        <p:nvSpPr>
          <p:cNvPr id="211" name="Google Shape;211;p28"/>
          <p:cNvSpPr txBox="1">
            <a:spLocks noGrp="1"/>
          </p:cNvSpPr>
          <p:nvPr>
            <p:ph type="title" idx="2"/>
          </p:nvPr>
        </p:nvSpPr>
        <p:spPr>
          <a:xfrm>
            <a:off x="970850" y="2239374"/>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2" name="Google Shape;212;p28"/>
          <p:cNvSpPr txBox="1">
            <a:spLocks noGrp="1"/>
          </p:cNvSpPr>
          <p:nvPr>
            <p:ph type="title" idx="3"/>
          </p:nvPr>
        </p:nvSpPr>
        <p:spPr>
          <a:xfrm>
            <a:off x="3371675" y="2779568"/>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What are we working on</a:t>
            </a:r>
            <a:endParaRPr dirty="0"/>
          </a:p>
        </p:txBody>
      </p:sp>
      <p:sp>
        <p:nvSpPr>
          <p:cNvPr id="214" name="Google Shape;214;p28"/>
          <p:cNvSpPr txBox="1">
            <a:spLocks noGrp="1"/>
          </p:cNvSpPr>
          <p:nvPr>
            <p:ph type="title" idx="5"/>
          </p:nvPr>
        </p:nvSpPr>
        <p:spPr>
          <a:xfrm>
            <a:off x="3681300" y="2239374"/>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
        <p:nvSpPr>
          <p:cNvPr id="215" name="Google Shape;215;p28"/>
          <p:cNvSpPr txBox="1">
            <a:spLocks noGrp="1"/>
          </p:cNvSpPr>
          <p:nvPr>
            <p:ph type="title" idx="6"/>
          </p:nvPr>
        </p:nvSpPr>
        <p:spPr>
          <a:xfrm>
            <a:off x="6082150" y="2573524"/>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Quote</a:t>
            </a:r>
            <a:endParaRPr dirty="0"/>
          </a:p>
        </p:txBody>
      </p:sp>
      <p:sp>
        <p:nvSpPr>
          <p:cNvPr id="217" name="Google Shape;217;p28"/>
          <p:cNvSpPr txBox="1">
            <a:spLocks noGrp="1"/>
          </p:cNvSpPr>
          <p:nvPr>
            <p:ph type="title" idx="8"/>
          </p:nvPr>
        </p:nvSpPr>
        <p:spPr>
          <a:xfrm>
            <a:off x="6391750" y="2239374"/>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8" name="Google Shape;218;p28"/>
          <p:cNvSpPr txBox="1">
            <a:spLocks noGrp="1"/>
          </p:cNvSpPr>
          <p:nvPr>
            <p:ph type="title" idx="9"/>
          </p:nvPr>
        </p:nvSpPr>
        <p:spPr>
          <a:xfrm>
            <a:off x="661250" y="3836962"/>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Project goals</a:t>
            </a:r>
            <a:endParaRPr dirty="0"/>
          </a:p>
        </p:txBody>
      </p:sp>
      <p:sp>
        <p:nvSpPr>
          <p:cNvPr id="220" name="Google Shape;220;p28"/>
          <p:cNvSpPr txBox="1">
            <a:spLocks noGrp="1"/>
          </p:cNvSpPr>
          <p:nvPr>
            <p:ph type="title" idx="14"/>
          </p:nvPr>
        </p:nvSpPr>
        <p:spPr>
          <a:xfrm>
            <a:off x="970850" y="3502812"/>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21" name="Google Shape;221;p28"/>
          <p:cNvSpPr txBox="1">
            <a:spLocks noGrp="1"/>
          </p:cNvSpPr>
          <p:nvPr>
            <p:ph type="title" idx="15"/>
          </p:nvPr>
        </p:nvSpPr>
        <p:spPr>
          <a:xfrm>
            <a:off x="3371700" y="3836962"/>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Quote</a:t>
            </a:r>
            <a:endParaRPr dirty="0"/>
          </a:p>
        </p:txBody>
      </p:sp>
      <p:sp>
        <p:nvSpPr>
          <p:cNvPr id="223" name="Google Shape;223;p28"/>
          <p:cNvSpPr txBox="1">
            <a:spLocks noGrp="1"/>
          </p:cNvSpPr>
          <p:nvPr>
            <p:ph type="title" idx="17"/>
          </p:nvPr>
        </p:nvSpPr>
        <p:spPr>
          <a:xfrm>
            <a:off x="3681300" y="3502812"/>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24" name="Google Shape;224;p28"/>
          <p:cNvSpPr txBox="1">
            <a:spLocks noGrp="1"/>
          </p:cNvSpPr>
          <p:nvPr>
            <p:ph type="title" idx="18"/>
          </p:nvPr>
        </p:nvSpPr>
        <p:spPr>
          <a:xfrm>
            <a:off x="6082150" y="3836962"/>
            <a:ext cx="2400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Predicted results</a:t>
            </a:r>
            <a:endParaRPr dirty="0"/>
          </a:p>
        </p:txBody>
      </p:sp>
      <p:sp>
        <p:nvSpPr>
          <p:cNvPr id="226" name="Google Shape;226;p28"/>
          <p:cNvSpPr txBox="1">
            <a:spLocks noGrp="1"/>
          </p:cNvSpPr>
          <p:nvPr>
            <p:ph type="title" idx="20"/>
          </p:nvPr>
        </p:nvSpPr>
        <p:spPr>
          <a:xfrm>
            <a:off x="6391750" y="3502812"/>
            <a:ext cx="17814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8" name="TextBox 7"/>
          <p:cNvSpPr txBox="1"/>
          <p:nvPr/>
        </p:nvSpPr>
        <p:spPr>
          <a:xfrm>
            <a:off x="4255223" y="4294126"/>
            <a:ext cx="633507" cy="923330"/>
          </a:xfrm>
          <a:prstGeom prst="rect">
            <a:avLst/>
          </a:prstGeom>
          <a:noFill/>
        </p:spPr>
        <p:txBody>
          <a:bodyPr wrap="none" rtlCol="0">
            <a:spAutoFit/>
          </a:bodyPr>
          <a:lstStyle/>
          <a:p>
            <a:pPr lvl="0" algn="ctr"/>
            <a:r>
              <a:rPr lang="en" sz="3000" b="1" dirty="0" smtClean="0">
                <a:latin typeface="Sarala" panose="020B0604020202020204" charset="0"/>
                <a:cs typeface="Sarala" panose="020B0604020202020204" charset="0"/>
              </a:rPr>
              <a:t>07</a:t>
            </a:r>
            <a:endParaRPr lang="en" sz="3000" b="1" dirty="0">
              <a:latin typeface="Sarala" panose="020B0604020202020204" charset="0"/>
              <a:cs typeface="Sarala" panose="020B0604020202020204" charset="0"/>
            </a:endParaRPr>
          </a:p>
          <a:p>
            <a:endParaRPr lang="bg-BG" sz="2400" b="1" dirty="0"/>
          </a:p>
        </p:txBody>
      </p:sp>
      <p:sp>
        <p:nvSpPr>
          <p:cNvPr id="10" name="TextBox 9"/>
          <p:cNvSpPr txBox="1"/>
          <p:nvPr/>
        </p:nvSpPr>
        <p:spPr>
          <a:xfrm>
            <a:off x="3876913" y="4719254"/>
            <a:ext cx="1390124" cy="369332"/>
          </a:xfrm>
          <a:prstGeom prst="rect">
            <a:avLst/>
          </a:prstGeom>
          <a:noFill/>
        </p:spPr>
        <p:txBody>
          <a:bodyPr wrap="none" rtlCol="0">
            <a:spAutoFit/>
          </a:bodyPr>
          <a:lstStyle/>
          <a:p>
            <a:r>
              <a:rPr lang="en-US" sz="1800" b="1" dirty="0" smtClean="0">
                <a:solidFill>
                  <a:schemeClr val="bg1"/>
                </a:solidFill>
                <a:latin typeface="Sarala" panose="020B0604020202020204" charset="0"/>
                <a:cs typeface="Sarala" panose="020B0604020202020204" charset="0"/>
              </a:rPr>
              <a:t>This is now</a:t>
            </a:r>
            <a:endParaRPr lang="bg-BG" sz="1800" b="1" dirty="0">
              <a:solidFill>
                <a:schemeClr val="bg1"/>
              </a:solidFill>
              <a:cs typeface="Sarala"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29"/>
          <p:cNvPicPr preferRelativeResize="0"/>
          <p:nvPr/>
        </p:nvPicPr>
        <p:blipFill rotWithShape="1">
          <a:blip r:embed="rId3">
            <a:alphaModFix/>
          </a:blip>
          <a:srcRect l="40653" r="6617"/>
          <a:stretch/>
        </p:blipFill>
        <p:spPr>
          <a:xfrm>
            <a:off x="3609225" y="0"/>
            <a:ext cx="4821552" cy="5143500"/>
          </a:xfrm>
          <a:prstGeom prst="rect">
            <a:avLst/>
          </a:prstGeom>
          <a:noFill/>
          <a:ln>
            <a:noFill/>
          </a:ln>
        </p:spPr>
      </p:pic>
      <p:sp>
        <p:nvSpPr>
          <p:cNvPr id="232" name="Google Shape;232;p29"/>
          <p:cNvSpPr txBox="1">
            <a:spLocks noGrp="1"/>
          </p:cNvSpPr>
          <p:nvPr>
            <p:ph type="title"/>
          </p:nvPr>
        </p:nvSpPr>
        <p:spPr>
          <a:xfrm>
            <a:off x="609958" y="0"/>
            <a:ext cx="2460000" cy="11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OUR</a:t>
            </a:r>
            <a:r>
              <a:rPr lang="en" dirty="0"/>
              <a:t> </a:t>
            </a:r>
            <a:r>
              <a:rPr lang="en" dirty="0" smtClean="0">
                <a:solidFill>
                  <a:schemeClr val="accent1"/>
                </a:solidFill>
              </a:rPr>
              <a:t>TEAM</a:t>
            </a:r>
            <a:endParaRPr dirty="0">
              <a:solidFill>
                <a:schemeClr val="accent1"/>
              </a:solidFill>
            </a:endParaRPr>
          </a:p>
        </p:txBody>
      </p:sp>
      <p:sp>
        <p:nvSpPr>
          <p:cNvPr id="233" name="Google Shape;233;p29"/>
          <p:cNvSpPr txBox="1">
            <a:spLocks noGrp="1"/>
          </p:cNvSpPr>
          <p:nvPr>
            <p:ph type="subTitle" idx="1"/>
          </p:nvPr>
        </p:nvSpPr>
        <p:spPr>
          <a:xfrm>
            <a:off x="70691" y="562925"/>
            <a:ext cx="2290200" cy="1825500"/>
          </a:xfrm>
          <a:prstGeom prst="rect">
            <a:avLst/>
          </a:prstGeom>
        </p:spPr>
        <p:txBody>
          <a:bodyPr spcFirstLastPara="1" wrap="square" lIns="91425" tIns="91425" rIns="91425" bIns="91425" anchor="t" anchorCtr="0">
            <a:noAutofit/>
          </a:bodyPr>
          <a:lstStyle/>
          <a:p>
            <a:pPr marL="0" lvl="0" indent="0">
              <a:spcAft>
                <a:spcPts val="1600"/>
              </a:spcAft>
              <a:buSzPts val="1100"/>
            </a:pPr>
            <a:r>
              <a:rPr lang="en-US" dirty="0" smtClean="0"/>
              <a:t>Our </a:t>
            </a:r>
            <a:r>
              <a:rPr lang="en-US" dirty="0"/>
              <a:t>team consists of 4 people, each with a predetermined </a:t>
            </a:r>
            <a:r>
              <a:rPr lang="en-US" dirty="0" smtClean="0"/>
              <a:t>role and has his own tasks to do.</a:t>
            </a:r>
            <a:endParaRPr dirty="0"/>
          </a:p>
        </p:txBody>
      </p:sp>
      <p:sp>
        <p:nvSpPr>
          <p:cNvPr id="234" name="Google Shape;234;p29"/>
          <p:cNvSpPr/>
          <p:nvPr/>
        </p:nvSpPr>
        <p:spPr>
          <a:xfrm>
            <a:off x="713225" y="4776850"/>
            <a:ext cx="6140700" cy="3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6853800" y="0"/>
            <a:ext cx="2290200" cy="72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758" y="2375023"/>
            <a:ext cx="914400" cy="9144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2758" y="3763012"/>
            <a:ext cx="914400" cy="9144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91" y="3763012"/>
            <a:ext cx="914400" cy="914400"/>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12758" y="2374580"/>
            <a:ext cx="914400" cy="914400"/>
          </a:xfrm>
          <a:prstGeom prst="rect">
            <a:avLst/>
          </a:prstGeom>
        </p:spPr>
      </p:pic>
      <p:sp>
        <p:nvSpPr>
          <p:cNvPr id="8" name="TextBox 7"/>
          <p:cNvSpPr txBox="1"/>
          <p:nvPr/>
        </p:nvSpPr>
        <p:spPr>
          <a:xfrm>
            <a:off x="1971900" y="3394243"/>
            <a:ext cx="1762021" cy="307777"/>
          </a:xfrm>
          <a:prstGeom prst="rect">
            <a:avLst/>
          </a:prstGeom>
          <a:noFill/>
        </p:spPr>
        <p:txBody>
          <a:bodyPr wrap="none" rtlCol="0">
            <a:spAutoFit/>
          </a:bodyPr>
          <a:lstStyle/>
          <a:p>
            <a:r>
              <a:rPr lang="bg-BG" dirty="0" smtClean="0"/>
              <a:t>Александър Цачев</a:t>
            </a:r>
            <a:endParaRPr lang="bg-BG" dirty="0"/>
          </a:p>
        </p:txBody>
      </p:sp>
      <p:sp>
        <p:nvSpPr>
          <p:cNvPr id="9" name="TextBox 8"/>
          <p:cNvSpPr txBox="1"/>
          <p:nvPr/>
        </p:nvSpPr>
        <p:spPr>
          <a:xfrm>
            <a:off x="1820839" y="1976479"/>
            <a:ext cx="1893467" cy="307777"/>
          </a:xfrm>
          <a:prstGeom prst="rect">
            <a:avLst/>
          </a:prstGeom>
          <a:noFill/>
        </p:spPr>
        <p:txBody>
          <a:bodyPr wrap="none" rtlCol="0">
            <a:spAutoFit/>
          </a:bodyPr>
          <a:lstStyle/>
          <a:p>
            <a:r>
              <a:rPr lang="bg-BG" dirty="0" smtClean="0"/>
              <a:t>Станимир Димитров</a:t>
            </a:r>
            <a:endParaRPr lang="bg-BG" dirty="0"/>
          </a:p>
        </p:txBody>
      </p:sp>
      <p:sp>
        <p:nvSpPr>
          <p:cNvPr id="10" name="TextBox 9"/>
          <p:cNvSpPr txBox="1"/>
          <p:nvPr/>
        </p:nvSpPr>
        <p:spPr>
          <a:xfrm>
            <a:off x="33018" y="1939672"/>
            <a:ext cx="1455848" cy="307777"/>
          </a:xfrm>
          <a:prstGeom prst="rect">
            <a:avLst/>
          </a:prstGeom>
          <a:noFill/>
        </p:spPr>
        <p:txBody>
          <a:bodyPr wrap="none" rtlCol="0">
            <a:spAutoFit/>
          </a:bodyPr>
          <a:lstStyle/>
          <a:p>
            <a:r>
              <a:rPr lang="bg-BG" dirty="0" smtClean="0"/>
              <a:t>Ванина Тенева</a:t>
            </a:r>
            <a:endParaRPr lang="bg-BG" dirty="0"/>
          </a:p>
        </p:txBody>
      </p:sp>
      <p:sp>
        <p:nvSpPr>
          <p:cNvPr id="11" name="TextBox 10"/>
          <p:cNvSpPr txBox="1"/>
          <p:nvPr/>
        </p:nvSpPr>
        <p:spPr>
          <a:xfrm>
            <a:off x="-84804" y="3394243"/>
            <a:ext cx="2039341" cy="307777"/>
          </a:xfrm>
          <a:prstGeom prst="rect">
            <a:avLst/>
          </a:prstGeom>
          <a:noFill/>
        </p:spPr>
        <p:txBody>
          <a:bodyPr wrap="none" rtlCol="0">
            <a:spAutoFit/>
          </a:bodyPr>
          <a:lstStyle/>
          <a:p>
            <a:r>
              <a:rPr lang="bg-BG" dirty="0" smtClean="0"/>
              <a:t>Мертин Дикмешефкет</a:t>
            </a:r>
            <a:endParaRPr lang="bg-BG"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idx="6"/>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rPr>
              <a:t>WHAT WE ARE</a:t>
            </a:r>
            <a:r>
              <a:rPr lang="en"/>
              <a:t> </a:t>
            </a:r>
            <a:r>
              <a:rPr lang="en">
                <a:solidFill>
                  <a:schemeClr val="accent1"/>
                </a:solidFill>
              </a:rPr>
              <a:t>WORKING ON</a:t>
            </a:r>
            <a:endParaRPr>
              <a:solidFill>
                <a:schemeClr val="accent1"/>
              </a:solidFill>
            </a:endParaRPr>
          </a:p>
        </p:txBody>
      </p:sp>
      <p:grpSp>
        <p:nvGrpSpPr>
          <p:cNvPr id="248" name="Google Shape;248;p30"/>
          <p:cNvGrpSpPr/>
          <p:nvPr/>
        </p:nvGrpSpPr>
        <p:grpSpPr>
          <a:xfrm>
            <a:off x="4344529" y="2119515"/>
            <a:ext cx="453707" cy="447831"/>
            <a:chOff x="6232000" y="1435050"/>
            <a:chExt cx="488225" cy="481850"/>
          </a:xfrm>
        </p:grpSpPr>
        <p:sp>
          <p:nvSpPr>
            <p:cNvPr id="249" name="Google Shape;249;p3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 name="Google Shape;250;p3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 name="Google Shape;251;p3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 name="Google Shape;252;p3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3" name="Google Shape;253;p3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55" name="Google Shape;255;p30"/>
          <p:cNvGrpSpPr/>
          <p:nvPr/>
        </p:nvGrpSpPr>
        <p:grpSpPr>
          <a:xfrm>
            <a:off x="6897250" y="2113933"/>
            <a:ext cx="465113" cy="458339"/>
            <a:chOff x="-5254775" y="3631325"/>
            <a:chExt cx="296950" cy="292625"/>
          </a:xfrm>
        </p:grpSpPr>
        <p:sp>
          <p:nvSpPr>
            <p:cNvPr id="256" name="Google Shape;256;p3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30"/>
          <p:cNvGrpSpPr/>
          <p:nvPr/>
        </p:nvGrpSpPr>
        <p:grpSpPr>
          <a:xfrm>
            <a:off x="1786990" y="2147754"/>
            <a:ext cx="456045" cy="422972"/>
            <a:chOff x="-62510922" y="4129100"/>
            <a:chExt cx="304050" cy="282000"/>
          </a:xfrm>
        </p:grpSpPr>
        <p:sp>
          <p:nvSpPr>
            <p:cNvPr id="265" name="Google Shape;265;p30"/>
            <p:cNvSpPr/>
            <p:nvPr/>
          </p:nvSpPr>
          <p:spPr>
            <a:xfrm>
              <a:off x="-62413247"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62510122"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62510122"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62510122"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62510922"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Subtitle 6"/>
          <p:cNvSpPr>
            <a:spLocks noGrp="1"/>
          </p:cNvSpPr>
          <p:nvPr>
            <p:ph type="subTitle" idx="1"/>
          </p:nvPr>
        </p:nvSpPr>
        <p:spPr>
          <a:xfrm>
            <a:off x="318182" y="1314848"/>
            <a:ext cx="7838750" cy="901121"/>
          </a:xfrm>
        </p:spPr>
        <p:txBody>
          <a:bodyPr/>
          <a:lstStyle/>
          <a:p>
            <a:r>
              <a:rPr lang="en-US" dirty="0"/>
              <a:t>Our idea for </a:t>
            </a:r>
            <a:r>
              <a:rPr lang="en-US" dirty="0" smtClean="0"/>
              <a:t>this </a:t>
            </a:r>
            <a:r>
              <a:rPr lang="en-US" dirty="0"/>
              <a:t>project activity is to make a fire safety site that includes advice on what to do in case of fire, statistics, photos and other pages.</a:t>
            </a:r>
            <a:endParaRPr lang="bg-BG"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882" y="2325501"/>
            <a:ext cx="2628900" cy="1743075"/>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4704" y="2285047"/>
            <a:ext cx="4452271" cy="1761641"/>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2"/>
          <p:cNvSpPr txBox="1">
            <a:spLocks noGrp="1"/>
          </p:cNvSpPr>
          <p:nvPr>
            <p:ph type="title"/>
          </p:nvPr>
        </p:nvSpPr>
        <p:spPr>
          <a:xfrm>
            <a:off x="3277050" y="3007434"/>
            <a:ext cx="25899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—Voltaire</a:t>
            </a:r>
            <a:endParaRPr dirty="0"/>
          </a:p>
        </p:txBody>
      </p:sp>
      <p:sp>
        <p:nvSpPr>
          <p:cNvPr id="282" name="Google Shape;282;p32"/>
          <p:cNvSpPr txBox="1">
            <a:spLocks noGrp="1"/>
          </p:cNvSpPr>
          <p:nvPr>
            <p:ph type="subTitle" idx="1"/>
          </p:nvPr>
        </p:nvSpPr>
        <p:spPr>
          <a:xfrm>
            <a:off x="1551975" y="1688475"/>
            <a:ext cx="6040200" cy="1440900"/>
          </a:xfrm>
          <a:prstGeom prst="rect">
            <a:avLst/>
          </a:prstGeom>
        </p:spPr>
        <p:txBody>
          <a:bodyPr spcFirstLastPara="1" wrap="square" lIns="91425" tIns="91425" rIns="91425" bIns="91425" anchor="t" anchorCtr="0">
            <a:noAutofit/>
          </a:bodyPr>
          <a:lstStyle/>
          <a:p>
            <a:pPr marL="0" lvl="0" indent="0"/>
            <a:r>
              <a:rPr lang="en-US" dirty="0"/>
              <a:t>"The biggest reward for a thing well done is to have done it</a:t>
            </a:r>
            <a:r>
              <a:rPr lang="en-US" dirty="0" smtClean="0"/>
              <a: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38"/>
          <p:cNvSpPr txBox="1">
            <a:spLocks noGrp="1"/>
          </p:cNvSpPr>
          <p:nvPr>
            <p:ph type="title" idx="8"/>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a:t>
            </a:r>
            <a:r>
              <a:rPr lang="en">
                <a:solidFill>
                  <a:schemeClr val="accent1"/>
                </a:solidFill>
              </a:rPr>
              <a:t>GOALS</a:t>
            </a:r>
            <a:endParaRPr>
              <a:solidFill>
                <a:schemeClr val="accent1"/>
              </a:solidFill>
            </a:endParaRPr>
          </a:p>
        </p:txBody>
      </p:sp>
      <p:sp>
        <p:nvSpPr>
          <p:cNvPr id="5" name="Subtitle 4"/>
          <p:cNvSpPr>
            <a:spLocks noGrp="1"/>
          </p:cNvSpPr>
          <p:nvPr>
            <p:ph type="subTitle" idx="3"/>
          </p:nvPr>
        </p:nvSpPr>
        <p:spPr>
          <a:xfrm>
            <a:off x="923550" y="1334048"/>
            <a:ext cx="4605240" cy="1203260"/>
          </a:xfrm>
        </p:spPr>
        <p:txBody>
          <a:bodyPr/>
          <a:lstStyle/>
          <a:p>
            <a:pPr algn="l"/>
            <a:r>
              <a:rPr lang="en-US" dirty="0" smtClean="0"/>
              <a:t>       Our </a:t>
            </a:r>
            <a:r>
              <a:rPr lang="en-US" dirty="0"/>
              <a:t>goal was to organize ourselves well as </a:t>
            </a:r>
            <a:r>
              <a:rPr lang="en-US" dirty="0" smtClean="0"/>
              <a:t>a team </a:t>
            </a:r>
            <a:r>
              <a:rPr lang="en-US" dirty="0"/>
              <a:t>and create a website to help people in the event of a small accident and to inform them about fire safety.</a:t>
            </a:r>
            <a:endParaRPr lang="bg-BG"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7235" y="2537308"/>
            <a:ext cx="4842550" cy="2181569"/>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0"/>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31" name="Google Shape;431;p39"/>
          <p:cNvSpPr/>
          <p:nvPr/>
        </p:nvSpPr>
        <p:spPr>
          <a:xfrm>
            <a:off x="5282825" y="0"/>
            <a:ext cx="3141900" cy="328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txBox="1">
            <a:spLocks noGrp="1"/>
          </p:cNvSpPr>
          <p:nvPr>
            <p:ph type="title"/>
          </p:nvPr>
        </p:nvSpPr>
        <p:spPr>
          <a:xfrm>
            <a:off x="5354250" y="533873"/>
            <a:ext cx="2999100" cy="221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rPr>
              <a:t>A PICTURE</a:t>
            </a:r>
            <a:r>
              <a:rPr lang="en"/>
              <a:t> </a:t>
            </a:r>
            <a:r>
              <a:rPr lang="en">
                <a:solidFill>
                  <a:schemeClr val="lt2"/>
                </a:solidFill>
              </a:rPr>
              <a:t>IS WORTH A</a:t>
            </a:r>
            <a:r>
              <a:rPr lang="en"/>
              <a:t> </a:t>
            </a:r>
            <a:r>
              <a:rPr lang="en">
                <a:solidFill>
                  <a:schemeClr val="lt1"/>
                </a:solidFill>
              </a:rPr>
              <a:t>THOUSAND WORDS</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9" name="Google Shape;439;p40"/>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a:t>
            </a:r>
            <a:r>
              <a:rPr lang="en">
                <a:solidFill>
                  <a:schemeClr val="dk2"/>
                </a:solidFill>
              </a:rPr>
              <a:t>RESULTS</a:t>
            </a:r>
            <a:endParaRPr>
              <a:solidFill>
                <a:schemeClr val="dk2"/>
              </a:solidFill>
            </a:endParaRPr>
          </a:p>
        </p:txBody>
      </p:sp>
      <p:sp>
        <p:nvSpPr>
          <p:cNvPr id="441" name="Google Shape;441;p40"/>
          <p:cNvSpPr txBox="1">
            <a:spLocks noGrp="1"/>
          </p:cNvSpPr>
          <p:nvPr>
            <p:ph type="title" idx="4294967295"/>
          </p:nvPr>
        </p:nvSpPr>
        <p:spPr>
          <a:xfrm>
            <a:off x="5567963" y="1910054"/>
            <a:ext cx="2133600" cy="4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rgbClr val="FFFFFF"/>
                </a:solidFill>
              </a:rPr>
              <a:t>$20,000</a:t>
            </a:r>
            <a:endParaRPr sz="3000" dirty="0">
              <a:solidFill>
                <a:srgbClr val="FFFFFF"/>
              </a:solidFill>
            </a:endParaRPr>
          </a:p>
        </p:txBody>
      </p:sp>
      <p:sp>
        <p:nvSpPr>
          <p:cNvPr id="443" name="Google Shape;443;p40"/>
          <p:cNvSpPr txBox="1">
            <a:spLocks noGrp="1"/>
          </p:cNvSpPr>
          <p:nvPr>
            <p:ph type="title" idx="4294967295"/>
          </p:nvPr>
        </p:nvSpPr>
        <p:spPr>
          <a:xfrm>
            <a:off x="5650064" y="3349777"/>
            <a:ext cx="1969500" cy="44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rPr>
              <a:t>88,000</a:t>
            </a:r>
            <a:endParaRPr sz="3000">
              <a:solidFill>
                <a:srgbClr val="FFFFFF"/>
              </a:solidFill>
            </a:endParaRPr>
          </a:p>
        </p:txBody>
      </p:sp>
      <p:sp>
        <p:nvSpPr>
          <p:cNvPr id="445" name="Google Shape;445;p40"/>
          <p:cNvSpPr txBox="1"/>
          <p:nvPr/>
        </p:nvSpPr>
        <p:spPr>
          <a:xfrm>
            <a:off x="965824" y="1206486"/>
            <a:ext cx="5180640" cy="23053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smtClean="0">
                <a:latin typeface="Montserrat"/>
                <a:ea typeface="Montserrat"/>
                <a:cs typeface="Montserrat"/>
                <a:sym typeface="Montserrat"/>
              </a:rPr>
              <a:t>Our predictions about the results,if we need to be completely honest with you,are not that big,not because we didn’t have the desire to work on this project,but because we found some difficulties while we were organising the whole project,our goals,our tasks and etcetera. But despite that,everything was okay,it was completely pleasantl</a:t>
            </a:r>
            <a:r>
              <a:rPr lang="en-US" sz="1200" dirty="0" smtClean="0">
                <a:latin typeface="Montserrat"/>
                <a:ea typeface="Montserrat"/>
                <a:cs typeface="Montserrat"/>
                <a:sym typeface="Montserrat"/>
              </a:rPr>
              <a:t>y to work with each other and to work on this </a:t>
            </a:r>
            <a:r>
              <a:rPr lang="en-US" sz="1200" dirty="0" err="1" smtClean="0">
                <a:latin typeface="Montserrat"/>
                <a:ea typeface="Montserrat"/>
                <a:cs typeface="Montserrat"/>
                <a:sym typeface="Montserrat"/>
              </a:rPr>
              <a:t>project,because</a:t>
            </a:r>
            <a:r>
              <a:rPr lang="en-US" sz="1200" dirty="0" smtClean="0">
                <a:latin typeface="Montserrat"/>
                <a:ea typeface="Montserrat"/>
                <a:cs typeface="Montserrat"/>
                <a:sym typeface="Montserrat"/>
              </a:rPr>
              <a:t> we have put a lot of efforts on this </a:t>
            </a:r>
            <a:r>
              <a:rPr lang="en-US" sz="1200" dirty="0" err="1" smtClean="0">
                <a:latin typeface="Montserrat"/>
                <a:ea typeface="Montserrat"/>
                <a:cs typeface="Montserrat"/>
                <a:sym typeface="Montserrat"/>
              </a:rPr>
              <a:t>project,and</a:t>
            </a:r>
            <a:r>
              <a:rPr lang="en-US" sz="1200" dirty="0" smtClean="0">
                <a:latin typeface="Montserrat"/>
                <a:ea typeface="Montserrat"/>
                <a:cs typeface="Montserrat"/>
                <a:sym typeface="Montserrat"/>
              </a:rPr>
              <a:t> we think we will success both individually and as a team!</a:t>
            </a:r>
            <a:endParaRPr sz="1200" dirty="0">
              <a:latin typeface="Montserrat"/>
              <a:ea typeface="Montserrat"/>
              <a:cs typeface="Montserrat"/>
              <a:sym typeface="Montserrat"/>
            </a:endParaRPr>
          </a:p>
        </p:txBody>
      </p:sp>
      <p:sp>
        <p:nvSpPr>
          <p:cNvPr id="2" name="TextBox 1"/>
          <p:cNvSpPr txBox="1"/>
          <p:nvPr/>
        </p:nvSpPr>
        <p:spPr>
          <a:xfrm>
            <a:off x="5331734" y="3355598"/>
            <a:ext cx="2934076" cy="1384995"/>
          </a:xfrm>
          <a:prstGeom prst="rect">
            <a:avLst/>
          </a:prstGeom>
          <a:noFill/>
        </p:spPr>
        <p:txBody>
          <a:bodyPr wrap="square" rtlCol="0">
            <a:spAutoFit/>
          </a:bodyPr>
          <a:lstStyle/>
          <a:p>
            <a:r>
              <a:rPr lang="en-US" dirty="0"/>
              <a:t>There is no shortcut for hard work that leads to effectiveness. You must stay disciplined because most of the work is behind the scenes</a:t>
            </a:r>
            <a:r>
              <a:rPr lang="en-US" dirty="0" smtClean="0"/>
              <a:t>.</a:t>
            </a:r>
          </a:p>
          <a:p>
            <a:r>
              <a:rPr lang="en-US" dirty="0" smtClean="0"/>
              <a:t>―</a:t>
            </a:r>
            <a:r>
              <a:rPr lang="en-US" dirty="0"/>
              <a:t> </a:t>
            </a:r>
            <a:r>
              <a:rPr lang="en-US" b="1" dirty="0"/>
              <a:t>Germany Kent</a:t>
            </a:r>
            <a:endParaRPr lang="bg-BG"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3"/>
          <p:cNvSpPr/>
          <p:nvPr/>
        </p:nvSpPr>
        <p:spPr>
          <a:xfrm>
            <a:off x="5056956" y="1284169"/>
            <a:ext cx="3022500" cy="350583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txBox="1">
            <a:spLocks noGrp="1"/>
          </p:cNvSpPr>
          <p:nvPr>
            <p:ph type="title"/>
          </p:nvPr>
        </p:nvSpPr>
        <p:spPr>
          <a:xfrm>
            <a:off x="5508874" y="1064751"/>
            <a:ext cx="2320800" cy="126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rPr>
              <a:t>THIS IS</a:t>
            </a:r>
            <a:r>
              <a:rPr lang="en" dirty="0">
                <a:solidFill>
                  <a:schemeClr val="accent1"/>
                </a:solidFill>
              </a:rPr>
              <a:t> </a:t>
            </a:r>
            <a:r>
              <a:rPr lang="en" dirty="0">
                <a:solidFill>
                  <a:schemeClr val="lt1"/>
                </a:solidFill>
              </a:rPr>
              <a:t>NOW</a:t>
            </a:r>
            <a:endParaRPr dirty="0">
              <a:solidFill>
                <a:schemeClr val="lt1"/>
              </a:solidFill>
            </a:endParaRPr>
          </a:p>
        </p:txBody>
      </p:sp>
      <p:sp>
        <p:nvSpPr>
          <p:cNvPr id="289" name="Google Shape;289;p33"/>
          <p:cNvSpPr txBox="1">
            <a:spLocks noGrp="1"/>
          </p:cNvSpPr>
          <p:nvPr>
            <p:ph type="subTitle" idx="1"/>
          </p:nvPr>
        </p:nvSpPr>
        <p:spPr>
          <a:xfrm>
            <a:off x="5508874" y="2405886"/>
            <a:ext cx="2346900" cy="126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Right now our team feels stronger than ever and we can claim that we were working hard to get to this point, and we think everybody can do it, but you must have the </a:t>
            </a:r>
            <a:r>
              <a:rPr lang="de-DE" dirty="0" smtClean="0"/>
              <a:t>desire to do this,</a:t>
            </a:r>
            <a:r>
              <a:rPr lang="en-US" dirty="0" smtClean="0"/>
              <a:t>otherwise you will be stuck at one point</a:t>
            </a:r>
            <a:endParaRPr dirty="0"/>
          </a:p>
        </p:txBody>
      </p:sp>
      <p:pic>
        <p:nvPicPr>
          <p:cNvPr id="290" name="Google Shape;290;p33"/>
          <p:cNvPicPr preferRelativeResize="0"/>
          <p:nvPr/>
        </p:nvPicPr>
        <p:blipFill rotWithShape="1">
          <a:blip r:embed="rId3">
            <a:alphaModFix/>
          </a:blip>
          <a:srcRect l="15700" t="13386" r="15707" b="13386"/>
          <a:stretch/>
        </p:blipFill>
        <p:spPr>
          <a:xfrm>
            <a:off x="788875" y="685113"/>
            <a:ext cx="3626224" cy="3871324"/>
          </a:xfrm>
          <a:prstGeom prst="rect">
            <a:avLst/>
          </a:prstGeom>
          <a:noFill/>
          <a:ln>
            <a:noFill/>
          </a:ln>
        </p:spPr>
      </p:pic>
    </p:spTree>
  </p:cSld>
  <p:clrMapOvr>
    <a:masterClrMapping/>
  </p:clrMapOvr>
</p:sld>
</file>

<file path=ppt/theme/theme1.xml><?xml version="1.0" encoding="utf-8"?>
<a:theme xmlns:a="http://schemas.openxmlformats.org/drawingml/2006/main"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344</Words>
  <Application>Microsoft Office PowerPoint</Application>
  <PresentationFormat>On-screen Show (16:9)</PresentationFormat>
  <Paragraphs>43</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Sarala</vt:lpstr>
      <vt:lpstr>Montserrat</vt:lpstr>
      <vt:lpstr>Final Project Proposal by Slidesgo</vt:lpstr>
      <vt:lpstr>Team FireStorm</vt:lpstr>
      <vt:lpstr>TABLE OF CONTENTS</vt:lpstr>
      <vt:lpstr>OUR TEAM</vt:lpstr>
      <vt:lpstr>WHAT WE ARE WORKING ON</vt:lpstr>
      <vt:lpstr>—Voltaire</vt:lpstr>
      <vt:lpstr>PROJECT GOALS</vt:lpstr>
      <vt:lpstr>A PICTURE IS WORTH A THOUSAND WORDS</vt:lpstr>
      <vt:lpstr>PREDICTED RESULTS</vt:lpstr>
      <vt:lpstr>THIS IS NOW</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FireStorm</dc:title>
  <dc:creator>Mirko</dc:creator>
  <cp:lastModifiedBy>Станимир Мирославов Димитров</cp:lastModifiedBy>
  <cp:revision>7</cp:revision>
  <dcterms:modified xsi:type="dcterms:W3CDTF">2021-04-23T21:21:58Z</dcterms:modified>
</cp:coreProperties>
</file>